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7" r:id="rId6"/>
    <p:sldId id="259" r:id="rId7"/>
    <p:sldId id="268" r:id="rId8"/>
    <p:sldId id="260" r:id="rId9"/>
    <p:sldId id="261" r:id="rId10"/>
    <p:sldId id="262" r:id="rId11"/>
    <p:sldId id="264" r:id="rId12"/>
    <p:sldId id="265" r:id="rId13"/>
    <p:sldId id="263"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88" d="100"/>
          <a:sy n="88" d="100"/>
        </p:scale>
        <p:origin x="-1344" y="-104"/>
      </p:cViewPr>
      <p:guideLst>
        <p:guide orient="horz" pos="2160"/>
        <p:guide pos="287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smtClean="0"/>
              <a:t>Drag picture to placeholder or click icon to add</a:t>
            </a:r>
            <a:endParaRPr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1/3/14</a:t>
            </a:fld>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New Apologetic</a:t>
            </a:r>
            <a:endParaRPr lang="en-US" dirty="0"/>
          </a:p>
        </p:txBody>
      </p:sp>
      <p:sp>
        <p:nvSpPr>
          <p:cNvPr id="3" name="Subtitle 2"/>
          <p:cNvSpPr>
            <a:spLocks noGrp="1"/>
          </p:cNvSpPr>
          <p:nvPr>
            <p:ph type="subTitle" idx="1"/>
          </p:nvPr>
        </p:nvSpPr>
        <p:spPr/>
        <p:txBody>
          <a:bodyPr>
            <a:normAutofit/>
          </a:bodyPr>
          <a:lstStyle/>
          <a:p>
            <a:r>
              <a:rPr lang="en-US" sz="3600" dirty="0" smtClean="0"/>
              <a:t>1 Peter 2:11-12</a:t>
            </a:r>
            <a:endParaRPr lang="en-US" sz="3600" dirty="0"/>
          </a:p>
        </p:txBody>
      </p:sp>
    </p:spTree>
    <p:extLst>
      <p:ext uri="{BB962C8B-B14F-4D97-AF65-F5344CB8AC3E}">
        <p14:creationId xmlns:p14="http://schemas.microsoft.com/office/powerpoint/2010/main" val="4783589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3300" dirty="0" smtClean="0"/>
              <a:t>The best defense of the faith is…</a:t>
            </a:r>
          </a:p>
          <a:p>
            <a:pPr marL="0" indent="0" algn="ctr">
              <a:buNone/>
            </a:pPr>
            <a:endParaRPr lang="en-US" sz="3300" dirty="0"/>
          </a:p>
          <a:p>
            <a:pPr marL="0" indent="0" algn="ctr">
              <a:buNone/>
            </a:pPr>
            <a:r>
              <a:rPr lang="en-US" sz="3300" dirty="0" smtClean="0"/>
              <a:t>…a demonstration of </a:t>
            </a:r>
            <a:r>
              <a:rPr lang="en-US" sz="3300" b="1" dirty="0" smtClean="0"/>
              <a:t>your</a:t>
            </a:r>
            <a:r>
              <a:rPr lang="en-US" sz="3300" dirty="0" smtClean="0"/>
              <a:t> faith.</a:t>
            </a:r>
            <a:endParaRPr lang="en-US" sz="3300" dirty="0"/>
          </a:p>
        </p:txBody>
      </p:sp>
    </p:spTree>
    <p:extLst>
      <p:ext uri="{BB962C8B-B14F-4D97-AF65-F5344CB8AC3E}">
        <p14:creationId xmlns:p14="http://schemas.microsoft.com/office/powerpoint/2010/main" val="2382621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a:xfrm>
            <a:off x="685800" y="1869141"/>
            <a:ext cx="7871931" cy="4509052"/>
          </a:xfrm>
        </p:spPr>
        <p:txBody>
          <a:bodyPr>
            <a:noAutofit/>
          </a:bodyPr>
          <a:lstStyle/>
          <a:p>
            <a:pPr marL="0" indent="0">
              <a:buNone/>
            </a:pPr>
            <a:r>
              <a:rPr lang="en-US" sz="3300" dirty="0">
                <a:effectLst/>
              </a:rPr>
              <a:t>The religion of the Greeks does not yet prosper as I would wish, on account of those who profess it…Why then do we think that this is sufficient and do not observe how the kindness of Christians to strangers, their care for the burial of their dead, and the sobriety of their lifestyle has done the most to advance their cause? </a:t>
            </a:r>
            <a:endParaRPr lang="en-US" sz="3300" dirty="0"/>
          </a:p>
        </p:txBody>
      </p:sp>
    </p:spTree>
    <p:extLst>
      <p:ext uri="{BB962C8B-B14F-4D97-AF65-F5344CB8AC3E}">
        <p14:creationId xmlns:p14="http://schemas.microsoft.com/office/powerpoint/2010/main" val="26816847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a:xfrm>
            <a:off x="685800" y="1869141"/>
            <a:ext cx="7871931" cy="4509052"/>
          </a:xfrm>
        </p:spPr>
        <p:txBody>
          <a:bodyPr>
            <a:noAutofit/>
          </a:bodyPr>
          <a:lstStyle/>
          <a:p>
            <a:pPr marL="0" indent="0">
              <a:buNone/>
            </a:pPr>
            <a:r>
              <a:rPr lang="en-US" sz="3300" dirty="0">
                <a:effectLst/>
              </a:rPr>
              <a:t>Each of these things, I think, ought really to be practiced by us…For it is disgraceful when no Jew is a beggar and the impious Galileans </a:t>
            </a:r>
            <a:r>
              <a:rPr lang="en-US" sz="3300" dirty="0" smtClean="0">
                <a:effectLst/>
              </a:rPr>
              <a:t>support </a:t>
            </a:r>
            <a:r>
              <a:rPr lang="en-US" sz="3300" dirty="0">
                <a:effectLst/>
              </a:rPr>
              <a:t>our poor in addition to their own; everyone is able to see that our coreligionists are in want of aid from us</a:t>
            </a:r>
            <a:r>
              <a:rPr lang="en-US" sz="3300" dirty="0" smtClean="0">
                <a:effectLst/>
              </a:rPr>
              <a:t>.</a:t>
            </a:r>
          </a:p>
          <a:p>
            <a:pPr marL="0" indent="0">
              <a:buNone/>
            </a:pPr>
            <a:r>
              <a:rPr lang="en-US" sz="3300" dirty="0" smtClean="0">
                <a:effectLst/>
              </a:rPr>
              <a:t>Emperor Julian, Letter to </a:t>
            </a:r>
            <a:r>
              <a:rPr lang="en-US" sz="3300" dirty="0" smtClean="0">
                <a:effectLst/>
              </a:rPr>
              <a:t>Arsacius</a:t>
            </a:r>
            <a:endParaRPr lang="en-US" sz="3300" dirty="0"/>
          </a:p>
        </p:txBody>
      </p:sp>
    </p:spTree>
    <p:extLst>
      <p:ext uri="{BB962C8B-B14F-4D97-AF65-F5344CB8AC3E}">
        <p14:creationId xmlns:p14="http://schemas.microsoft.com/office/powerpoint/2010/main" val="19338269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3300" dirty="0" smtClean="0"/>
              <a:t>The best defense of the faith is…</a:t>
            </a:r>
          </a:p>
          <a:p>
            <a:pPr marL="0" indent="0" algn="ctr">
              <a:buNone/>
            </a:pPr>
            <a:endParaRPr lang="en-US" sz="3300" dirty="0"/>
          </a:p>
          <a:p>
            <a:pPr marL="0" indent="0" algn="ctr">
              <a:buNone/>
            </a:pPr>
            <a:r>
              <a:rPr lang="en-US" sz="3300" dirty="0" smtClean="0"/>
              <a:t>…a demonstration of </a:t>
            </a:r>
            <a:r>
              <a:rPr lang="en-US" sz="3300" b="1" dirty="0" smtClean="0"/>
              <a:t>your</a:t>
            </a:r>
            <a:r>
              <a:rPr lang="en-US" sz="3300" dirty="0" smtClean="0"/>
              <a:t> faith.</a:t>
            </a:r>
            <a:endParaRPr lang="en-US" sz="3300" dirty="0"/>
          </a:p>
        </p:txBody>
      </p:sp>
    </p:spTree>
    <p:extLst>
      <p:ext uri="{BB962C8B-B14F-4D97-AF65-F5344CB8AC3E}">
        <p14:creationId xmlns:p14="http://schemas.microsoft.com/office/powerpoint/2010/main" val="7571362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TBC 2.0</a:t>
            </a:r>
          </a:p>
          <a:p>
            <a:pPr marL="0" indent="0" algn="ctr">
              <a:buNone/>
            </a:pPr>
            <a:r>
              <a:rPr lang="en-US" sz="4800" dirty="0" smtClean="0"/>
              <a:t>Assignment: McKinney</a:t>
            </a:r>
          </a:p>
          <a:p>
            <a:pPr marL="0" indent="0" algn="ctr">
              <a:buNone/>
            </a:pPr>
            <a:endParaRPr lang="en-US" sz="3300" dirty="0"/>
          </a:p>
        </p:txBody>
      </p:sp>
    </p:spTree>
    <p:extLst>
      <p:ext uri="{BB962C8B-B14F-4D97-AF65-F5344CB8AC3E}">
        <p14:creationId xmlns:p14="http://schemas.microsoft.com/office/powerpoint/2010/main" val="19281902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buNone/>
            </a:pPr>
            <a:r>
              <a:rPr lang="en-US" sz="3300" dirty="0">
                <a:effectLst/>
              </a:rPr>
              <a:t>Dear friends, I urge you, as foreigners and exiles</a:t>
            </a:r>
            <a:r>
              <a:rPr lang="en-US" sz="3300" dirty="0" smtClean="0">
                <a:effectLst/>
              </a:rPr>
              <a:t>…  (1 Peter 2:11a)</a:t>
            </a:r>
            <a:endParaRPr lang="en-US" sz="3300" dirty="0">
              <a:effectLst/>
            </a:endParaRPr>
          </a:p>
          <a:p>
            <a:endParaRPr lang="en-US" sz="3600" dirty="0"/>
          </a:p>
        </p:txBody>
      </p:sp>
    </p:spTree>
    <p:extLst>
      <p:ext uri="{BB962C8B-B14F-4D97-AF65-F5344CB8AC3E}">
        <p14:creationId xmlns:p14="http://schemas.microsoft.com/office/powerpoint/2010/main" val="31066209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buNone/>
            </a:pPr>
            <a:r>
              <a:rPr lang="en-US" sz="3300" dirty="0">
                <a:effectLst/>
              </a:rPr>
              <a:t>Peter, an apostle of Jesus Christ, to God’s elect, exiles scattered throughout the provinces of Pontus, Galatia, Cappadocia, Asia and Bithynia</a:t>
            </a:r>
            <a:r>
              <a:rPr lang="en-US" sz="3300" dirty="0" smtClean="0">
                <a:effectLst/>
              </a:rPr>
              <a:t>…</a:t>
            </a:r>
          </a:p>
          <a:p>
            <a:pPr marL="0" indent="0">
              <a:buNone/>
            </a:pPr>
            <a:r>
              <a:rPr lang="en-US" sz="3300" dirty="0" smtClean="0">
                <a:effectLst/>
              </a:rPr>
              <a:t>(1 Peter 1:1)</a:t>
            </a:r>
            <a:endParaRPr lang="en-US" sz="3300" dirty="0">
              <a:effectLst/>
            </a:endParaRPr>
          </a:p>
          <a:p>
            <a:pPr marL="0" indent="0">
              <a:buNone/>
            </a:pPr>
            <a:endParaRPr lang="en-US" sz="3600" dirty="0"/>
          </a:p>
        </p:txBody>
      </p:sp>
    </p:spTree>
    <p:extLst>
      <p:ext uri="{BB962C8B-B14F-4D97-AF65-F5344CB8AC3E}">
        <p14:creationId xmlns:p14="http://schemas.microsoft.com/office/powerpoint/2010/main" val="18214849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a:xfrm>
            <a:off x="685800" y="1550894"/>
            <a:ext cx="7770813" cy="4957171"/>
          </a:xfrm>
        </p:spPr>
        <p:txBody>
          <a:bodyPr>
            <a:normAutofit fontScale="92500" lnSpcReduction="10000"/>
          </a:bodyPr>
          <a:lstStyle/>
          <a:p>
            <a:pPr marL="0" indent="0">
              <a:buNone/>
            </a:pPr>
            <a:r>
              <a:rPr lang="en-US" sz="3600" dirty="0">
                <a:effectLst/>
              </a:rPr>
              <a:t>But you are a chosen people, a royal priesthood, a holy nation, God’s special possession, that you may declare the praises of him who called you out of darkness into his wonderful light. Once you were not a people, but now you are the people of God; once you had not received mercy, but now you have received mercy</a:t>
            </a:r>
            <a:r>
              <a:rPr lang="en-US" sz="3600" dirty="0" smtClean="0">
                <a:effectLst/>
              </a:rPr>
              <a:t>.  </a:t>
            </a:r>
          </a:p>
          <a:p>
            <a:pPr marL="0" indent="0">
              <a:buNone/>
            </a:pPr>
            <a:r>
              <a:rPr lang="en-US" sz="3600" dirty="0" smtClean="0">
                <a:effectLst/>
              </a:rPr>
              <a:t>(1 Peter 2:9-10)</a:t>
            </a:r>
            <a:endParaRPr lang="en-US" sz="3600" dirty="0">
              <a:effectLst/>
            </a:endParaRPr>
          </a:p>
          <a:p>
            <a:pPr marL="0" indent="0">
              <a:buNone/>
            </a:pPr>
            <a:endParaRPr lang="en-US" dirty="0"/>
          </a:p>
        </p:txBody>
      </p:sp>
    </p:spTree>
    <p:extLst>
      <p:ext uri="{BB962C8B-B14F-4D97-AF65-F5344CB8AC3E}">
        <p14:creationId xmlns:p14="http://schemas.microsoft.com/office/powerpoint/2010/main" val="16925337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3300" dirty="0" smtClean="0"/>
              <a:t>The Attitude:</a:t>
            </a:r>
          </a:p>
          <a:p>
            <a:pPr marL="0" indent="0" algn="ctr">
              <a:buNone/>
            </a:pPr>
            <a:r>
              <a:rPr lang="en-US" sz="3300" dirty="0" smtClean="0"/>
              <a:t>Understand that you are an alien.</a:t>
            </a:r>
            <a:endParaRPr lang="en-US" sz="3300" dirty="0"/>
          </a:p>
        </p:txBody>
      </p:sp>
    </p:spTree>
    <p:extLst>
      <p:ext uri="{BB962C8B-B14F-4D97-AF65-F5344CB8AC3E}">
        <p14:creationId xmlns:p14="http://schemas.microsoft.com/office/powerpoint/2010/main" val="7370431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200" dirty="0">
                <a:effectLst/>
              </a:rPr>
              <a:t>Dear friends, I urge you, as foreigners and </a:t>
            </a:r>
            <a:r>
              <a:rPr lang="en-US" sz="4200" dirty="0" smtClean="0">
                <a:effectLst/>
              </a:rPr>
              <a:t>exiles to </a:t>
            </a:r>
            <a:r>
              <a:rPr lang="en-US" sz="4200" dirty="0">
                <a:effectLst/>
              </a:rPr>
              <a:t>abstain from sinful desires, which wage war against your soul. Live such good lives among the pagans that, though they accuse you of doing wrong, they may see your good deeds and glorify God on the day he visits us. </a:t>
            </a:r>
            <a:endParaRPr lang="en-US" sz="4200" dirty="0" smtClean="0">
              <a:effectLst/>
            </a:endParaRPr>
          </a:p>
          <a:p>
            <a:pPr marL="0" indent="0">
              <a:buNone/>
            </a:pPr>
            <a:r>
              <a:rPr lang="en-US" sz="4200" dirty="0" smtClean="0">
                <a:effectLst/>
              </a:rPr>
              <a:t>(1 Peter 2:11-12)</a:t>
            </a:r>
            <a:r>
              <a:rPr lang="en-US" sz="4200" dirty="0">
                <a:effectLst/>
              </a:rPr>
              <a:t> </a:t>
            </a:r>
          </a:p>
          <a:p>
            <a:pPr marL="0" indent="0">
              <a:buNone/>
            </a:pPr>
            <a:endParaRPr lang="en-US" dirty="0"/>
          </a:p>
        </p:txBody>
      </p:sp>
    </p:spTree>
    <p:extLst>
      <p:ext uri="{BB962C8B-B14F-4D97-AF65-F5344CB8AC3E}">
        <p14:creationId xmlns:p14="http://schemas.microsoft.com/office/powerpoint/2010/main" val="14174041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3300" dirty="0" smtClean="0"/>
              <a:t>The Attitude:</a:t>
            </a:r>
          </a:p>
          <a:p>
            <a:pPr marL="0" indent="0" algn="ctr">
              <a:buNone/>
            </a:pPr>
            <a:r>
              <a:rPr lang="en-US" sz="3300" dirty="0" smtClean="0"/>
              <a:t>Understand that you are an alien.</a:t>
            </a:r>
          </a:p>
          <a:p>
            <a:pPr marL="0" indent="0" algn="ctr">
              <a:buNone/>
            </a:pPr>
            <a:endParaRPr lang="en-US" sz="3300" dirty="0"/>
          </a:p>
          <a:p>
            <a:pPr marL="0" indent="0" algn="ctr">
              <a:buNone/>
            </a:pPr>
            <a:r>
              <a:rPr lang="en-US" sz="3300" dirty="0" smtClean="0"/>
              <a:t>The Action:</a:t>
            </a:r>
          </a:p>
          <a:p>
            <a:pPr marL="0" indent="0" algn="ctr">
              <a:buNone/>
            </a:pPr>
            <a:r>
              <a:rPr lang="en-US" sz="3300" dirty="0" smtClean="0"/>
              <a:t>Live a good life.</a:t>
            </a:r>
            <a:endParaRPr lang="en-US" sz="3300" dirty="0"/>
          </a:p>
        </p:txBody>
      </p:sp>
    </p:spTree>
    <p:extLst>
      <p:ext uri="{BB962C8B-B14F-4D97-AF65-F5344CB8AC3E}">
        <p14:creationId xmlns:p14="http://schemas.microsoft.com/office/powerpoint/2010/main" val="1611316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buNone/>
            </a:pPr>
            <a:r>
              <a:rPr lang="en-US" sz="3300" dirty="0" smtClean="0">
                <a:effectLst/>
              </a:rPr>
              <a:t>Peter’s </a:t>
            </a:r>
            <a:r>
              <a:rPr lang="en-US" sz="3300" dirty="0">
                <a:effectLst/>
              </a:rPr>
              <a:t>hope was that unbelievers will be compelled to admit that the lifestyle of believers is morally beautiful, and this admission will bring them to saving faith so that God will be glorified on the day of </a:t>
            </a:r>
            <a:r>
              <a:rPr lang="en-US" sz="3300" dirty="0" smtClean="0">
                <a:effectLst/>
              </a:rPr>
              <a:t>judgment. </a:t>
            </a:r>
          </a:p>
          <a:p>
            <a:pPr marL="0" indent="0" algn="r">
              <a:buNone/>
            </a:pPr>
            <a:r>
              <a:rPr lang="en-US" sz="3300" dirty="0" smtClean="0">
                <a:effectLst/>
              </a:rPr>
              <a:t>Thomas R. Schreiner</a:t>
            </a:r>
            <a:endParaRPr lang="en-US" sz="3300" dirty="0"/>
          </a:p>
        </p:txBody>
      </p:sp>
    </p:spTree>
    <p:extLst>
      <p:ext uri="{BB962C8B-B14F-4D97-AF65-F5344CB8AC3E}">
        <p14:creationId xmlns:p14="http://schemas.microsoft.com/office/powerpoint/2010/main" val="30548340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Apologetic</a:t>
            </a:r>
            <a:endParaRPr lang="en-US" dirty="0"/>
          </a:p>
        </p:txBody>
      </p:sp>
      <p:sp>
        <p:nvSpPr>
          <p:cNvPr id="3" name="Content Placeholder 2"/>
          <p:cNvSpPr>
            <a:spLocks noGrp="1"/>
          </p:cNvSpPr>
          <p:nvPr>
            <p:ph idx="1"/>
          </p:nvPr>
        </p:nvSpPr>
        <p:spPr/>
        <p:txBody>
          <a:bodyPr>
            <a:normAutofit/>
          </a:bodyPr>
          <a:lstStyle/>
          <a:p>
            <a:pPr marL="0" indent="0" algn="ctr">
              <a:buNone/>
            </a:pPr>
            <a:r>
              <a:rPr lang="en-US" sz="3300" dirty="0" smtClean="0"/>
              <a:t>The best defense of the faith is…</a:t>
            </a:r>
          </a:p>
          <a:p>
            <a:pPr marL="0" indent="0" algn="ctr">
              <a:buNone/>
            </a:pPr>
            <a:endParaRPr lang="en-US" sz="3300" dirty="0"/>
          </a:p>
          <a:p>
            <a:pPr marL="0" indent="0" algn="ctr">
              <a:buNone/>
            </a:pPr>
            <a:r>
              <a:rPr lang="en-US" sz="3300" dirty="0" smtClean="0"/>
              <a:t>…a demonstration of the faith.</a:t>
            </a:r>
            <a:endParaRPr lang="en-US" sz="3300" dirty="0"/>
          </a:p>
        </p:txBody>
      </p:sp>
    </p:spTree>
    <p:extLst>
      <p:ext uri="{BB962C8B-B14F-4D97-AF65-F5344CB8AC3E}">
        <p14:creationId xmlns:p14="http://schemas.microsoft.com/office/powerpoint/2010/main" val="35952908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119</TotalTime>
  <Words>496</Words>
  <Application>Microsoft Macintosh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Story</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lpstr>A New Apologetic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Apologetic</dc:title>
  <dc:creator>Kieffer User</dc:creator>
  <cp:lastModifiedBy>Kieffer User</cp:lastModifiedBy>
  <cp:revision>10</cp:revision>
  <dcterms:created xsi:type="dcterms:W3CDTF">2014-01-03T02:04:40Z</dcterms:created>
  <dcterms:modified xsi:type="dcterms:W3CDTF">2014-01-03T22:46:37Z</dcterms:modified>
</cp:coreProperties>
</file>